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D99991-2C0E-4A9F-A0AA-2850093B2397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6CF3596-EE23-4FCB-8AAA-D52E9D10B5B6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600200"/>
          </a:xfrm>
        </p:spPr>
        <p:txBody>
          <a:bodyPr/>
          <a:lstStyle/>
          <a:p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Semana</a:t>
            </a:r>
            <a:r>
              <a:rPr lang="en-US" dirty="0" smtClean="0"/>
              <a:t> 1: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Inteligentes</a:t>
            </a:r>
            <a:endParaRPr lang="es-PE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73016"/>
            <a:ext cx="23495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Introduccion</a:t>
            </a:r>
            <a:r>
              <a:rPr lang="en-US" dirty="0" smtClean="0"/>
              <a:t> a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inteligentes</a:t>
            </a:r>
            <a:r>
              <a:rPr lang="en-US" dirty="0" smtClean="0"/>
              <a:t>		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inteligentes</a:t>
            </a:r>
            <a:r>
              <a:rPr lang="en-US" dirty="0" smtClean="0"/>
              <a:t> son </a:t>
            </a:r>
            <a:r>
              <a:rPr lang="en-US" dirty="0" err="1" smtClean="0"/>
              <a:t>aquellos</a:t>
            </a:r>
            <a:r>
              <a:rPr lang="en-US" dirty="0" smtClean="0"/>
              <a:t> </a:t>
            </a:r>
            <a:r>
              <a:rPr lang="en-US" dirty="0" err="1" smtClean="0"/>
              <a:t>residen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un </a:t>
            </a:r>
            <a:r>
              <a:rPr lang="en-US" dirty="0" err="1" smtClean="0"/>
              <a:t>agente</a:t>
            </a:r>
            <a:r>
              <a:rPr lang="en-US" dirty="0" smtClean="0"/>
              <a:t>  , los </a:t>
            </a:r>
            <a:r>
              <a:rPr lang="en-US" dirty="0" err="1" smtClean="0"/>
              <a:t>cuales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la </a:t>
            </a:r>
            <a:r>
              <a:rPr lang="en-US" dirty="0" err="1" smtClean="0"/>
              <a:t>capacidad</a:t>
            </a:r>
            <a:r>
              <a:rPr lang="en-US" dirty="0" smtClean="0"/>
              <a:t> de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cierto</a:t>
            </a:r>
            <a:r>
              <a:rPr lang="en-US" dirty="0" smtClean="0"/>
              <a:t> </a:t>
            </a:r>
            <a:r>
              <a:rPr lang="en-US" dirty="0" err="1" smtClean="0"/>
              <a:t>grado</a:t>
            </a:r>
            <a:r>
              <a:rPr lang="en-US" dirty="0" smtClean="0"/>
              <a:t> de decision </a:t>
            </a:r>
            <a:r>
              <a:rPr lang="en-US" dirty="0" err="1" smtClean="0"/>
              <a:t>basados</a:t>
            </a:r>
            <a:r>
              <a:rPr lang="en-US" dirty="0" smtClean="0"/>
              <a:t> </a:t>
            </a:r>
            <a:r>
              <a:rPr lang="en-US" dirty="0" err="1" smtClean="0"/>
              <a:t>comunmente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estrategia</a:t>
            </a:r>
            <a:r>
              <a:rPr lang="en-US" dirty="0" smtClean="0"/>
              <a:t>(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decisiones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inteligentes</a:t>
            </a:r>
            <a:r>
              <a:rPr lang="en-US" dirty="0" smtClean="0"/>
              <a:t> </a:t>
            </a:r>
            <a:r>
              <a:rPr lang="en-US" dirty="0" err="1" smtClean="0"/>
              <a:t>estan</a:t>
            </a:r>
            <a:r>
              <a:rPr lang="en-US" dirty="0" smtClean="0"/>
              <a:t> </a:t>
            </a:r>
            <a:r>
              <a:rPr lang="en-US" dirty="0" err="1" smtClean="0"/>
              <a:t>fuertemente</a:t>
            </a:r>
            <a:r>
              <a:rPr lang="en-US" dirty="0" smtClean="0"/>
              <a:t> </a:t>
            </a:r>
            <a:r>
              <a:rPr lang="en-US" dirty="0" err="1" smtClean="0"/>
              <a:t>relacionado</a:t>
            </a:r>
            <a:r>
              <a:rPr lang="en-US" dirty="0" smtClean="0"/>
              <a:t> al </a:t>
            </a:r>
            <a:r>
              <a:rPr lang="en-US" dirty="0" err="1" smtClean="0"/>
              <a:t>concepto</a:t>
            </a:r>
            <a:r>
              <a:rPr lang="en-US" dirty="0" smtClean="0"/>
              <a:t> de </a:t>
            </a:r>
            <a:r>
              <a:rPr lang="en-US" dirty="0" err="1" smtClean="0"/>
              <a:t>agentes</a:t>
            </a:r>
            <a:r>
              <a:rPr lang="en-US" dirty="0" smtClean="0"/>
              <a:t>, un </a:t>
            </a:r>
            <a:r>
              <a:rPr lang="en-US" dirty="0" err="1" smtClean="0"/>
              <a:t>agente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aquel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desenvuelve</a:t>
            </a:r>
            <a:r>
              <a:rPr lang="en-US" dirty="0" smtClean="0"/>
              <a:t> en un </a:t>
            </a:r>
            <a:r>
              <a:rPr lang="en-US" dirty="0" err="1" smtClean="0"/>
              <a:t>entorno</a:t>
            </a:r>
            <a:r>
              <a:rPr lang="en-US" dirty="0" smtClean="0"/>
              <a:t>.</a:t>
            </a:r>
            <a:endParaRPr lang="es-P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incertidumbre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Incertidumbre</a:t>
            </a:r>
            <a:r>
              <a:rPr lang="en-US" dirty="0" smtClean="0"/>
              <a:t> </a:t>
            </a:r>
            <a:r>
              <a:rPr lang="en-US" dirty="0" err="1" smtClean="0"/>
              <a:t>estocastica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Es </a:t>
            </a:r>
            <a:r>
              <a:rPr lang="en-US" dirty="0" err="1" smtClean="0"/>
              <a:t>aquella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presenta</a:t>
            </a:r>
            <a:r>
              <a:rPr lang="en-US" dirty="0" smtClean="0"/>
              <a:t> un echo a </a:t>
            </a:r>
            <a:r>
              <a:rPr lang="en-US" dirty="0" err="1" smtClean="0"/>
              <a:t>ocurrir</a:t>
            </a:r>
            <a:r>
              <a:rPr lang="en-US" dirty="0" smtClean="0"/>
              <a:t> con un </a:t>
            </a:r>
            <a:r>
              <a:rPr lang="en-US" dirty="0" err="1" smtClean="0"/>
              <a:t>cierto</a:t>
            </a:r>
            <a:r>
              <a:rPr lang="en-US" dirty="0" smtClean="0"/>
              <a:t> </a:t>
            </a:r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veracidad</a:t>
            </a:r>
            <a:r>
              <a:rPr lang="en-US" dirty="0" smtClean="0"/>
              <a:t>(el </a:t>
            </a:r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medido</a:t>
            </a:r>
            <a:r>
              <a:rPr lang="en-US" dirty="0" smtClean="0"/>
              <a:t>).</a:t>
            </a:r>
            <a:r>
              <a:rPr lang="en-US" dirty="0" err="1" smtClean="0"/>
              <a:t>Ejemplo</a:t>
            </a:r>
            <a:r>
              <a:rPr lang="en-US" dirty="0" smtClean="0"/>
              <a:t>: la </a:t>
            </a:r>
            <a:r>
              <a:rPr lang="en-US" dirty="0" err="1" smtClean="0"/>
              <a:t>posibilidad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vengan</a:t>
            </a:r>
            <a:r>
              <a:rPr lang="en-US" dirty="0" smtClean="0"/>
              <a:t> </a:t>
            </a:r>
            <a:r>
              <a:rPr lang="en-US" dirty="0" err="1" smtClean="0"/>
              <a:t>chicas</a:t>
            </a:r>
            <a:r>
              <a:rPr lang="en-US" dirty="0" smtClean="0"/>
              <a:t> a mi fiesta </a:t>
            </a:r>
            <a:r>
              <a:rPr lang="en-US" dirty="0" err="1" smtClean="0"/>
              <a:t>es</a:t>
            </a:r>
            <a:r>
              <a:rPr lang="en-US" dirty="0" smtClean="0"/>
              <a:t> 0.45 </a:t>
            </a:r>
          </a:p>
          <a:p>
            <a:r>
              <a:rPr lang="en-US" dirty="0" err="1" smtClean="0"/>
              <a:t>Incertidumbre</a:t>
            </a:r>
            <a:r>
              <a:rPr lang="en-US" dirty="0" smtClean="0"/>
              <a:t> </a:t>
            </a:r>
            <a:r>
              <a:rPr lang="en-US" dirty="0" err="1" smtClean="0"/>
              <a:t>Léxica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Es </a:t>
            </a:r>
            <a:r>
              <a:rPr lang="en-US" dirty="0" err="1" smtClean="0"/>
              <a:t>aquella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da</a:t>
            </a:r>
            <a:r>
              <a:rPr lang="en-US" dirty="0" smtClean="0"/>
              <a:t> en el </a:t>
            </a:r>
            <a:r>
              <a:rPr lang="en-US" dirty="0" err="1" smtClean="0"/>
              <a:t>habla</a:t>
            </a:r>
            <a:r>
              <a:rPr lang="en-US" dirty="0" smtClean="0"/>
              <a:t> no se </a:t>
            </a:r>
            <a:r>
              <a:rPr lang="en-US" dirty="0" err="1" smtClean="0"/>
              <a:t>llega</a:t>
            </a:r>
            <a:r>
              <a:rPr lang="en-US" dirty="0" smtClean="0"/>
              <a:t> </a:t>
            </a:r>
            <a:r>
              <a:rPr lang="en-US" dirty="0" err="1" smtClean="0"/>
              <a:t>verazmente</a:t>
            </a:r>
            <a:r>
              <a:rPr lang="en-US" dirty="0" smtClean="0"/>
              <a:t> a un </a:t>
            </a:r>
            <a:r>
              <a:rPr lang="en-US" dirty="0" err="1" smtClean="0"/>
              <a:t>resiltado.Ejemplo</a:t>
            </a:r>
            <a:r>
              <a:rPr lang="en-US" dirty="0" smtClean="0"/>
              <a:t>: </a:t>
            </a:r>
            <a:r>
              <a:rPr lang="en-US" dirty="0" err="1" smtClean="0"/>
              <a:t>ayer</a:t>
            </a:r>
            <a:r>
              <a:rPr lang="en-US" dirty="0" smtClean="0"/>
              <a:t> </a:t>
            </a:r>
            <a:r>
              <a:rPr lang="en-US" dirty="0" err="1" smtClean="0"/>
              <a:t>hizo</a:t>
            </a:r>
            <a:r>
              <a:rPr lang="en-US" dirty="0" smtClean="0"/>
              <a:t> mucho </a:t>
            </a:r>
            <a:r>
              <a:rPr lang="en-US" dirty="0" err="1" smtClean="0"/>
              <a:t>calor</a:t>
            </a:r>
            <a:r>
              <a:rPr lang="en-US" dirty="0" smtClean="0"/>
              <a:t>.</a:t>
            </a:r>
            <a:endParaRPr lang="es-P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Tecnología</a:t>
            </a:r>
            <a:r>
              <a:rPr lang="en-US" dirty="0" smtClean="0"/>
              <a:t> </a:t>
            </a:r>
            <a:r>
              <a:rPr lang="en-US" dirty="0" err="1" smtClean="0"/>
              <a:t>Borrosa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termino</a:t>
            </a:r>
            <a:r>
              <a:rPr lang="en-US" dirty="0" smtClean="0"/>
              <a:t> </a:t>
            </a:r>
            <a:r>
              <a:rPr lang="en-US" dirty="0" err="1" smtClean="0"/>
              <a:t>borroso</a:t>
            </a:r>
            <a:r>
              <a:rPr lang="en-US" dirty="0" smtClean="0"/>
              <a:t> o </a:t>
            </a:r>
            <a:r>
              <a:rPr lang="en-US" dirty="0" err="1" smtClean="0"/>
              <a:t>difuso</a:t>
            </a:r>
            <a:r>
              <a:rPr lang="en-US" dirty="0" smtClean="0"/>
              <a:t> </a:t>
            </a:r>
            <a:r>
              <a:rPr lang="en-US" dirty="0" err="1" smtClean="0"/>
              <a:t>engloba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posibilidades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ante un echo.</a:t>
            </a:r>
            <a:r>
              <a:rPr lang="es-PE" dirty="0" err="1" smtClean="0"/>
              <a:t>Ejem</a:t>
            </a:r>
            <a:r>
              <a:rPr lang="es-PE" dirty="0" smtClean="0"/>
              <a:t>:</a:t>
            </a:r>
          </a:p>
          <a:p>
            <a:endParaRPr lang="en-US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03648" y="314096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Logica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clásica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Logica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Borrosa</a:t>
                      </a:r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calor</a:t>
                      </a:r>
                      <a:r>
                        <a:rPr lang="en-US" dirty="0" smtClean="0"/>
                        <a:t> (1)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poco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calor</a:t>
                      </a:r>
                      <a:r>
                        <a:rPr lang="en-US" dirty="0" smtClean="0"/>
                        <a:t> (0.3)</a:t>
                      </a:r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</a:t>
                      </a:r>
                      <a:r>
                        <a:rPr lang="en-US" baseline="0" dirty="0" smtClean="0"/>
                        <a:t> alto  (1)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 </a:t>
                      </a:r>
                      <a:r>
                        <a:rPr lang="en-US" dirty="0" err="1" smtClean="0"/>
                        <a:t>muy</a:t>
                      </a:r>
                      <a:r>
                        <a:rPr lang="en-US" dirty="0" smtClean="0"/>
                        <a:t> alto (0.89)</a:t>
                      </a:r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 (1)</a:t>
                      </a:r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Puede</a:t>
                      </a:r>
                      <a:r>
                        <a:rPr lang="en-US" dirty="0" smtClean="0"/>
                        <a:t> ser (0.54)</a:t>
                      </a:r>
                      <a:endParaRPr lang="es-P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borrosos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agrupan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borrosos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posibilidades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da</a:t>
            </a:r>
            <a:r>
              <a:rPr lang="en-US" dirty="0" smtClean="0"/>
              <a:t> en un </a:t>
            </a:r>
            <a:r>
              <a:rPr lang="en-US" dirty="0" err="1" smtClean="0"/>
              <a:t>acontecimineto</a:t>
            </a:r>
            <a:r>
              <a:rPr lang="en-US" dirty="0" smtClean="0"/>
              <a:t> </a:t>
            </a:r>
            <a:r>
              <a:rPr lang="en-US" dirty="0" err="1" smtClean="0"/>
              <a:t>considerando</a:t>
            </a:r>
            <a:r>
              <a:rPr lang="en-US" dirty="0" smtClean="0"/>
              <a:t> no solo 1 y 0 </a:t>
            </a:r>
            <a:r>
              <a:rPr lang="en-US" dirty="0" err="1" smtClean="0"/>
              <a:t>sino</a:t>
            </a:r>
            <a:r>
              <a:rPr lang="en-US" dirty="0" smtClean="0"/>
              <a:t> </a:t>
            </a:r>
            <a:r>
              <a:rPr lang="en-US" dirty="0" err="1" smtClean="0"/>
              <a:t>intermedios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Ante un echo en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clasica</a:t>
            </a:r>
            <a:r>
              <a:rPr lang="en-US" dirty="0" smtClean="0"/>
              <a:t> le </a:t>
            </a:r>
            <a:r>
              <a:rPr lang="en-US" dirty="0" err="1" smtClean="0"/>
              <a:t>coloca</a:t>
            </a:r>
            <a:r>
              <a:rPr lang="en-US" dirty="0" smtClean="0"/>
              <a:t> un valor el </a:t>
            </a:r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1 o 0, </a:t>
            </a:r>
            <a:r>
              <a:rPr lang="en-US" dirty="0" err="1" smtClean="0"/>
              <a:t>esta</a:t>
            </a:r>
            <a:r>
              <a:rPr lang="en-US" dirty="0" smtClean="0"/>
              <a:t> o no </a:t>
            </a:r>
            <a:r>
              <a:rPr lang="en-US" dirty="0" err="1" smtClean="0"/>
              <a:t>esta</a:t>
            </a:r>
            <a:r>
              <a:rPr lang="en-US" dirty="0" smtClean="0"/>
              <a:t> , </a:t>
            </a:r>
            <a:r>
              <a:rPr lang="en-US" dirty="0" err="1" smtClean="0"/>
              <a:t>si</a:t>
            </a:r>
            <a:r>
              <a:rPr lang="en-US" dirty="0" smtClean="0"/>
              <a:t> o no, en </a:t>
            </a:r>
            <a:r>
              <a:rPr lang="en-US" dirty="0" err="1" smtClean="0"/>
              <a:t>cambio</a:t>
            </a:r>
            <a:r>
              <a:rPr lang="en-US" dirty="0" smtClean="0"/>
              <a:t> en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difusa</a:t>
            </a:r>
            <a:r>
              <a:rPr lang="en-US" dirty="0" smtClean="0"/>
              <a:t> se </a:t>
            </a:r>
            <a:r>
              <a:rPr lang="en-US" dirty="0" err="1" smtClean="0"/>
              <a:t>aceptan</a:t>
            </a:r>
            <a:r>
              <a:rPr lang="en-US" dirty="0" smtClean="0"/>
              <a:t> </a:t>
            </a:r>
            <a:r>
              <a:rPr lang="en-US" dirty="0" err="1" smtClean="0"/>
              <a:t>grados</a:t>
            </a:r>
            <a:r>
              <a:rPr lang="en-US" dirty="0" smtClean="0"/>
              <a:t> </a:t>
            </a:r>
            <a:r>
              <a:rPr lang="en-US" dirty="0" err="1" smtClean="0"/>
              <a:t>intermedios</a:t>
            </a:r>
            <a:r>
              <a:rPr lang="en-US" dirty="0" smtClean="0"/>
              <a:t>(</a:t>
            </a:r>
            <a:r>
              <a:rPr lang="en-US" dirty="0" err="1" smtClean="0"/>
              <a:t>incertidumbre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grados</a:t>
            </a:r>
            <a:r>
              <a:rPr lang="en-US" dirty="0" smtClean="0"/>
              <a:t> </a:t>
            </a:r>
            <a:r>
              <a:rPr lang="en-US" dirty="0" err="1" smtClean="0"/>
              <a:t>intermedios</a:t>
            </a:r>
            <a:r>
              <a:rPr lang="en-US" dirty="0" smtClean="0"/>
              <a:t> se les llama </a:t>
            </a:r>
            <a:r>
              <a:rPr lang="en-US" dirty="0" err="1" smtClean="0"/>
              <a:t>grados</a:t>
            </a:r>
            <a:r>
              <a:rPr lang="en-US" dirty="0" smtClean="0"/>
              <a:t> de </a:t>
            </a:r>
            <a:r>
              <a:rPr lang="en-US" dirty="0" err="1" smtClean="0"/>
              <a:t>membresia</a:t>
            </a:r>
            <a:r>
              <a:rPr lang="en-US" dirty="0" smtClean="0"/>
              <a:t> o de </a:t>
            </a:r>
            <a:r>
              <a:rPr lang="en-US" dirty="0" err="1" smtClean="0"/>
              <a:t>pertenencia</a:t>
            </a:r>
            <a:r>
              <a:rPr lang="en-US" dirty="0" smtClean="0"/>
              <a:t> los </a:t>
            </a:r>
            <a:r>
              <a:rPr lang="en-US" dirty="0" err="1" smtClean="0"/>
              <a:t>cuales</a:t>
            </a:r>
            <a:r>
              <a:rPr lang="en-US" dirty="0" smtClean="0"/>
              <a:t> se </a:t>
            </a:r>
            <a:r>
              <a:rPr lang="en-US" dirty="0" err="1" smtClean="0"/>
              <a:t>represetan</a:t>
            </a:r>
            <a:r>
              <a:rPr lang="en-US" dirty="0" smtClean="0"/>
              <a:t> con </a:t>
            </a:r>
            <a:r>
              <a:rPr lang="en-US" dirty="0" err="1" smtClean="0"/>
              <a:t>numeros</a:t>
            </a:r>
            <a:r>
              <a:rPr lang="en-US" dirty="0" smtClean="0"/>
              <a:t> entre 0 y 1.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</TotalTime>
  <Words>256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Semana 1: Sistemas Inteligentes</vt:lpstr>
      <vt:lpstr> Introduccion a Sistemas inteligentes  </vt:lpstr>
      <vt:lpstr>incertidumbre</vt:lpstr>
      <vt:lpstr>Tecnología Borrosa</vt:lpstr>
      <vt:lpstr>Conjuntos borrosos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1: Sistemas Inteligentes</dc:title>
  <dc:creator>Christian</dc:creator>
  <cp:lastModifiedBy>Christian</cp:lastModifiedBy>
  <cp:revision>2</cp:revision>
  <dcterms:created xsi:type="dcterms:W3CDTF">2012-05-02T14:22:55Z</dcterms:created>
  <dcterms:modified xsi:type="dcterms:W3CDTF">2012-05-02T15:31:33Z</dcterms:modified>
</cp:coreProperties>
</file>