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2CD1A7-10B4-43E2-9F8D-ADAE13BBC8E0}" type="datetimeFigureOut">
              <a:rPr lang="es-PE" smtClean="0"/>
              <a:t>02/05/2012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701513B-8484-48BD-BFD2-CAF1B3109B6F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Semana</a:t>
            </a:r>
            <a:r>
              <a:rPr lang="en-US" dirty="0" smtClean="0"/>
              <a:t> 2: </a:t>
            </a:r>
            <a:r>
              <a:rPr lang="en-US" dirty="0" err="1" smtClean="0"/>
              <a:t>Conjuntos</a:t>
            </a:r>
            <a:r>
              <a:rPr lang="en-US" dirty="0" smtClean="0"/>
              <a:t> </a:t>
            </a:r>
            <a:r>
              <a:rPr lang="en-US" dirty="0" err="1" smtClean="0"/>
              <a:t>borrosos</a:t>
            </a:r>
            <a:endParaRPr lang="es-P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429000"/>
            <a:ext cx="5004048" cy="3188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Introduccion</a:t>
            </a:r>
            <a:r>
              <a:rPr lang="en-US" dirty="0" smtClean="0"/>
              <a:t> a </a:t>
            </a:r>
            <a:r>
              <a:rPr lang="en-US" dirty="0" err="1" smtClean="0"/>
              <a:t>Conjuntos</a:t>
            </a:r>
            <a:r>
              <a:rPr lang="en-US" dirty="0" smtClean="0"/>
              <a:t> </a:t>
            </a:r>
            <a:r>
              <a:rPr lang="en-US" dirty="0" err="1" smtClean="0"/>
              <a:t>borrosos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conjuntos</a:t>
            </a:r>
            <a:r>
              <a:rPr lang="en-US" dirty="0" smtClean="0"/>
              <a:t> </a:t>
            </a:r>
            <a:r>
              <a:rPr lang="en-US" dirty="0" err="1" smtClean="0"/>
              <a:t>clasicos</a:t>
            </a:r>
            <a:r>
              <a:rPr lang="en-US" dirty="0" smtClean="0"/>
              <a:t> </a:t>
            </a:r>
            <a:r>
              <a:rPr lang="en-US" dirty="0" err="1" smtClean="0"/>
              <a:t>admiten</a:t>
            </a:r>
            <a:r>
              <a:rPr lang="en-US" dirty="0" smtClean="0"/>
              <a:t> un valor los </a:t>
            </a:r>
            <a:r>
              <a:rPr lang="en-US" dirty="0" err="1" smtClean="0"/>
              <a:t>cuales</a:t>
            </a:r>
            <a:r>
              <a:rPr lang="en-US" dirty="0" smtClean="0"/>
              <a:t> se </a:t>
            </a:r>
            <a:r>
              <a:rPr lang="en-US" dirty="0" err="1" smtClean="0"/>
              <a:t>representan</a:t>
            </a:r>
            <a:r>
              <a:rPr lang="en-US" dirty="0" smtClean="0"/>
              <a:t> : {</a:t>
            </a:r>
            <a:r>
              <a:rPr lang="en-US" dirty="0" err="1" smtClean="0"/>
              <a:t>a,b,c,d</a:t>
            </a:r>
            <a:r>
              <a:rPr lang="en-US" dirty="0" smtClean="0"/>
              <a:t>,…}</a:t>
            </a:r>
          </a:p>
          <a:p>
            <a:r>
              <a:rPr lang="en-US" dirty="0" smtClean="0"/>
              <a:t>En </a:t>
            </a:r>
            <a:r>
              <a:rPr lang="en-US" dirty="0" err="1" smtClean="0"/>
              <a:t>cambio</a:t>
            </a:r>
            <a:r>
              <a:rPr lang="en-US" dirty="0" smtClean="0"/>
              <a:t> los </a:t>
            </a:r>
            <a:r>
              <a:rPr lang="en-US" dirty="0" err="1" smtClean="0"/>
              <a:t>conjuntos</a:t>
            </a:r>
            <a:r>
              <a:rPr lang="en-US" dirty="0" smtClean="0"/>
              <a:t> </a:t>
            </a:r>
            <a:r>
              <a:rPr lang="en-US" dirty="0" err="1" smtClean="0"/>
              <a:t>borrosos</a:t>
            </a:r>
            <a:r>
              <a:rPr lang="en-US" dirty="0" smtClean="0"/>
              <a:t> </a:t>
            </a:r>
            <a:r>
              <a:rPr lang="en-US" dirty="0" err="1" smtClean="0"/>
              <a:t>admiten</a:t>
            </a:r>
            <a:r>
              <a:rPr lang="en-US" dirty="0" smtClean="0"/>
              <a:t> la </a:t>
            </a:r>
            <a:r>
              <a:rPr lang="en-US" dirty="0" err="1" smtClean="0"/>
              <a:t>probabilidad</a:t>
            </a:r>
            <a:r>
              <a:rPr lang="en-US" dirty="0" smtClean="0"/>
              <a:t> (</a:t>
            </a:r>
            <a:r>
              <a:rPr lang="en-US" dirty="0" err="1" smtClean="0"/>
              <a:t>incertidumbre</a:t>
            </a:r>
            <a:r>
              <a:rPr lang="en-US" dirty="0" smtClean="0"/>
              <a:t>) de </a:t>
            </a:r>
            <a:r>
              <a:rPr lang="en-US" dirty="0" err="1" smtClean="0"/>
              <a:t>veracidad</a:t>
            </a:r>
            <a:r>
              <a:rPr lang="en-US" dirty="0" smtClean="0"/>
              <a:t> de un valor. </a:t>
            </a:r>
            <a:r>
              <a:rPr lang="en-US" dirty="0" err="1" smtClean="0"/>
              <a:t>Ejmplo</a:t>
            </a:r>
            <a:r>
              <a:rPr lang="en-US" dirty="0" smtClean="0"/>
              <a:t>: {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a,casi</a:t>
            </a:r>
            <a:r>
              <a:rPr lang="en-US" dirty="0" smtClean="0"/>
              <a:t> b, </a:t>
            </a:r>
            <a:r>
              <a:rPr lang="en-US" dirty="0" err="1" smtClean="0"/>
              <a:t>demasiado</a:t>
            </a:r>
            <a:r>
              <a:rPr lang="en-US" dirty="0" smtClean="0"/>
              <a:t> c, … }.</a:t>
            </a:r>
          </a:p>
          <a:p>
            <a:pPr>
              <a:buNone/>
            </a:pPr>
            <a:endParaRPr lang="es-P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933056"/>
            <a:ext cx="34194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4031432" y="3861048"/>
            <a:ext cx="51125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Entonces podemos decir : µA(a) = 0 , µA(e) = 1 , µA(i) = 0 , µA(o) = 1  y µA(u) = 1 </a:t>
            </a:r>
          </a:p>
          <a:p>
            <a:r>
              <a:rPr lang="en-US" dirty="0" smtClean="0"/>
              <a:t>Los </a:t>
            </a:r>
            <a:r>
              <a:rPr lang="en-US" dirty="0" err="1" smtClean="0"/>
              <a:t>que</a:t>
            </a:r>
            <a:r>
              <a:rPr lang="en-US" dirty="0" smtClean="0"/>
              <a:t> son 0,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pertenecen</a:t>
            </a:r>
            <a:r>
              <a:rPr lang="en-US" dirty="0" smtClean="0"/>
              <a:t> al </a:t>
            </a:r>
            <a:r>
              <a:rPr lang="en-US" dirty="0" err="1" smtClean="0"/>
              <a:t>conjunto</a:t>
            </a:r>
            <a:r>
              <a:rPr lang="en-US" dirty="0" smtClean="0"/>
              <a:t>: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pasaria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solo </a:t>
            </a:r>
            <a:r>
              <a:rPr lang="en-US" dirty="0" err="1" smtClean="0"/>
              <a:t>pertenece</a:t>
            </a:r>
            <a:r>
              <a:rPr lang="en-US" dirty="0" smtClean="0"/>
              <a:t> </a:t>
            </a:r>
            <a:r>
              <a:rPr lang="en-US" dirty="0" err="1" smtClean="0"/>
              <a:t>cierta</a:t>
            </a:r>
            <a:r>
              <a:rPr lang="en-US" dirty="0" smtClean="0"/>
              <a:t> parte de a y </a:t>
            </a:r>
            <a:r>
              <a:rPr lang="en-US" dirty="0" err="1" smtClean="0"/>
              <a:t>cierta</a:t>
            </a:r>
            <a:r>
              <a:rPr lang="en-US" dirty="0" smtClean="0"/>
              <a:t> parte de </a:t>
            </a:r>
            <a:r>
              <a:rPr lang="en-US" dirty="0" err="1" smtClean="0"/>
              <a:t>i</a:t>
            </a:r>
            <a:r>
              <a:rPr lang="en-US" dirty="0" smtClean="0"/>
              <a:t> ,  </a:t>
            </a:r>
            <a:r>
              <a:rPr lang="en-US" dirty="0" err="1" smtClean="0"/>
              <a:t>quedaria</a:t>
            </a:r>
            <a:r>
              <a:rPr lang="en-US" dirty="0" smtClean="0"/>
              <a:t> de la </a:t>
            </a:r>
            <a:r>
              <a:rPr lang="en-US" dirty="0" err="1" smtClean="0"/>
              <a:t>siguiente</a:t>
            </a:r>
            <a:r>
              <a:rPr lang="en-US" dirty="0" smtClean="0"/>
              <a:t> forma: </a:t>
            </a:r>
          </a:p>
          <a:p>
            <a:r>
              <a:rPr lang="es-PE" dirty="0" smtClean="0"/>
              <a:t>µA(a) = 0.5 , µA(e) = 1 , µA(i) = 0.98 , µA(o) = 1  y µA(u) = 1</a:t>
            </a:r>
            <a:endParaRPr lang="en-US" dirty="0" smtClean="0"/>
          </a:p>
          <a:p>
            <a:endParaRPr lang="es-P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597</TotalTime>
  <Words>138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Equidad</vt:lpstr>
      <vt:lpstr>Semana 2: Conjuntos borrosos</vt:lpstr>
      <vt:lpstr>Introduccion a Conjuntos borrosos</vt:lpstr>
      <vt:lpstr>Diapositiva 3</vt:lpstr>
      <vt:lpstr>Sema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2: Conjuntos borrosos</dc:title>
  <dc:creator>Christian</dc:creator>
  <cp:lastModifiedBy>Christian</cp:lastModifiedBy>
  <cp:revision>1</cp:revision>
  <dcterms:created xsi:type="dcterms:W3CDTF">2012-05-02T15:31:39Z</dcterms:created>
  <dcterms:modified xsi:type="dcterms:W3CDTF">2012-05-03T01:29:31Z</dcterms:modified>
</cp:coreProperties>
</file>