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5297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09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468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958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38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24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073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547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115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49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444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62551-6540-432F-A5AE-24820C42B645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42960-F54A-49E8-93C6-1C048582DC3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162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080119"/>
          </a:xfrm>
        </p:spPr>
        <p:txBody>
          <a:bodyPr>
            <a:normAutofit/>
          </a:bodyPr>
          <a:lstStyle/>
          <a:p>
            <a:r>
              <a:rPr lang="es-PE" sz="3000" dirty="0" smtClean="0"/>
              <a:t>Teorema de Representación – Funciones de Membrecía</a:t>
            </a:r>
            <a:endParaRPr lang="es-PE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6656784" cy="3793976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PE" dirty="0">
                <a:solidFill>
                  <a:schemeClr val="tx1"/>
                </a:solidFill>
              </a:rPr>
              <a:t>Principio de Incompatibilidad.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PE" dirty="0">
                <a:solidFill>
                  <a:schemeClr val="tx1"/>
                </a:solidFill>
              </a:rPr>
              <a:t>Funciones de Pertenencia: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s-PE" dirty="0">
                <a:solidFill>
                  <a:schemeClr val="tx1"/>
                </a:solidFill>
              </a:rPr>
              <a:t>Definiciones básicas, tipos más usados y sus expresiones matemáticas.</a:t>
            </a:r>
          </a:p>
          <a:p>
            <a:pPr marL="971550" lvl="1" indent="-514350" algn="just">
              <a:buFont typeface="+mj-lt"/>
              <a:buAutoNum type="arabicPeriod"/>
            </a:pPr>
            <a:r>
              <a:rPr lang="es-PE" dirty="0">
                <a:solidFill>
                  <a:schemeClr val="tx1"/>
                </a:solidFill>
              </a:rPr>
              <a:t>Determinación del número de funciones de membrecía. Métodos para determinar la Función de Pertenencia.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PE" dirty="0">
                <a:solidFill>
                  <a:schemeClr val="tx1"/>
                </a:solidFill>
              </a:rPr>
              <a:t>Teorema de Representación.</a:t>
            </a:r>
          </a:p>
          <a:p>
            <a:r>
              <a:rPr lang="es-PE" dirty="0"/>
              <a:t/>
            </a:r>
            <a:br>
              <a:rPr lang="es-PE" dirty="0"/>
            </a:b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166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Principio de Incompatibilidad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dirty="0" smtClean="0"/>
              <a:t>Fue formulado por el señor </a:t>
            </a:r>
            <a:r>
              <a:rPr lang="es-PE" dirty="0" err="1" smtClean="0"/>
              <a:t>Zadeh</a:t>
            </a:r>
            <a:r>
              <a:rPr lang="es-PE" dirty="0" smtClean="0"/>
              <a:t> (1973) quien afirma lo siguiente: 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“A mayor complejidad del sistema, menos </a:t>
            </a:r>
          </a:p>
          <a:p>
            <a:pPr marL="0" indent="0">
              <a:buNone/>
            </a:pPr>
            <a:r>
              <a:rPr lang="es-PE" dirty="0" smtClean="0"/>
              <a:t>precisos somos al definir su comportamiento. </a:t>
            </a:r>
          </a:p>
          <a:p>
            <a:pPr marL="0" indent="0">
              <a:buNone/>
            </a:pPr>
            <a:r>
              <a:rPr lang="es-PE" dirty="0" smtClean="0"/>
              <a:t>Cuando esto alcanza un Umbral la precisión y </a:t>
            </a:r>
          </a:p>
          <a:p>
            <a:pPr marL="0" indent="0">
              <a:buNone/>
            </a:pPr>
            <a:r>
              <a:rPr lang="es-PE" dirty="0" smtClean="0"/>
              <a:t>relevancia son mutuamente excluyentes.”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4412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Principio de Incompatibilidad</a:t>
            </a:r>
            <a:endParaRPr lang="es-PE" sz="3000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7"/>
            <a:ext cx="8229600" cy="372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54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Función de Pertenencia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PE" dirty="0" smtClean="0"/>
              <a:t>La función de pertenencia de un conjunto difuso A sobre un universo del discurso X es de  forma µ</a:t>
            </a:r>
            <a:r>
              <a:rPr lang="es-PE" baseline="-25000" dirty="0" smtClean="0"/>
              <a:t>A</a:t>
            </a:r>
            <a:r>
              <a:rPr lang="es-PE" dirty="0" smtClean="0"/>
              <a:t>:X → [0,1], donde cada elemento de X le corresponde un valor entre 0 y 1. llamado valor de pertenencia, representa el grado de pertenencia del elemento X al conjunto difuso A.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2351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Función de Pertenencia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PE" sz="2500" dirty="0" smtClean="0"/>
              <a:t>La función de pertenencia define el grado de pertenencia del elemento X dentro de un conjunto borroso.</a:t>
            </a:r>
          </a:p>
          <a:p>
            <a:pPr marL="0" indent="0" algn="just">
              <a:buNone/>
            </a:pPr>
            <a:r>
              <a:rPr lang="es-PE" sz="2500" dirty="0" smtClean="0"/>
              <a:t>Por ejemplo, sea la variable temperatura(C), entonces se puede definir la variable lingüística calor.</a:t>
            </a:r>
          </a:p>
          <a:p>
            <a:pPr marL="0" indent="0">
              <a:buNone/>
            </a:pPr>
            <a:endParaRPr lang="es-PE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645024"/>
            <a:ext cx="6552727" cy="252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Función de Pertenencia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PE" dirty="0" smtClean="0"/>
              <a:t>Nos permite conocer el grado en el que cada elemento pertenece a un conjunto.</a:t>
            </a:r>
          </a:p>
          <a:p>
            <a:endParaRPr lang="es-PE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24944"/>
            <a:ext cx="7920880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4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Determinación del número de funciones de membresía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dirty="0" smtClean="0"/>
              <a:t>Las principales funciones de membresía son:</a:t>
            </a:r>
          </a:p>
          <a:p>
            <a:pPr marL="0" indent="0">
              <a:buNone/>
            </a:pPr>
            <a:r>
              <a:rPr lang="es-PE" dirty="0"/>
              <a:t>	</a:t>
            </a: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	Trapezoidal		  Triangular</a:t>
            </a:r>
          </a:p>
          <a:p>
            <a:endParaRPr lang="es-PE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04204"/>
            <a:ext cx="2808312" cy="1676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88358"/>
            <a:ext cx="2664296" cy="162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9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/>
              <a:t>Teorema de representación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PE" sz="2500" dirty="0" smtClean="0"/>
              <a:t>Un conjunto borroso es capaz de descomponerse en una familia de conjuntos borrosos.</a:t>
            </a:r>
          </a:p>
          <a:p>
            <a:pPr marL="0" indent="0">
              <a:buNone/>
            </a:pPr>
            <a:r>
              <a:rPr lang="es-PE" sz="2500" dirty="0" smtClean="0"/>
              <a:t>Ejemplo:</a:t>
            </a:r>
          </a:p>
          <a:p>
            <a:pPr marL="0" indent="0">
              <a:buNone/>
            </a:pPr>
            <a:r>
              <a:rPr lang="es-PE" sz="2500" dirty="0" smtClean="0"/>
              <a:t>Premisa: El conjunto borroso puede tener «</a:t>
            </a:r>
            <a:r>
              <a:rPr lang="es-PE" sz="2500" dirty="0" err="1" smtClean="0"/>
              <a:t>a»cortes</a:t>
            </a:r>
            <a:r>
              <a:rPr lang="es-PE" sz="2500" dirty="0" smtClean="0"/>
              <a:t> en donde si se cumple : a1 &gt; a2 </a:t>
            </a:r>
            <a:r>
              <a:rPr lang="es-PE" sz="2500" dirty="0" smtClean="0">
                <a:sym typeface="Wingdings" pitchFamily="2" charset="2"/>
              </a:rPr>
              <a:t></a:t>
            </a:r>
            <a:r>
              <a:rPr lang="es-PE" sz="2500" dirty="0" smtClean="0"/>
              <a:t> Aa1 incluido en Aa2</a:t>
            </a:r>
          </a:p>
          <a:p>
            <a:pPr marL="0" indent="0">
              <a:buNone/>
            </a:pPr>
            <a:endParaRPr lang="es-PE" sz="2500" dirty="0" smtClean="0"/>
          </a:p>
          <a:p>
            <a:pPr marL="0" indent="0">
              <a:buNone/>
            </a:pPr>
            <a:r>
              <a:rPr lang="es-PE" sz="2500" dirty="0" smtClean="0"/>
              <a:t>•Si lo anterior se cumple, el conjunto borroso A puede descomponerse en una serie de sus cortes:</a:t>
            </a:r>
          </a:p>
          <a:p>
            <a:pPr marL="0" indent="0">
              <a:buNone/>
            </a:pPr>
            <a:r>
              <a:rPr lang="es-PE" sz="2500" dirty="0" smtClean="0"/>
              <a:t>•A(x)=</a:t>
            </a:r>
            <a:r>
              <a:rPr lang="es-PE" sz="2500" dirty="0" err="1" smtClean="0"/>
              <a:t>sup</a:t>
            </a:r>
            <a:r>
              <a:rPr lang="es-PE" sz="2500" dirty="0" smtClean="0"/>
              <a:t>{ j*</a:t>
            </a:r>
            <a:r>
              <a:rPr lang="es-PE" sz="2500" dirty="0" err="1" smtClean="0"/>
              <a:t>Aa</a:t>
            </a:r>
            <a:r>
              <a:rPr lang="es-PE" sz="2500" dirty="0" smtClean="0"/>
              <a:t>(x) } donde j={0,1} si x pertenece al corte de </a:t>
            </a:r>
            <a:r>
              <a:rPr lang="es-PE" sz="2500" dirty="0" err="1" smtClean="0"/>
              <a:t>Aa</a:t>
            </a:r>
            <a:r>
              <a:rPr lang="es-PE" sz="2500" dirty="0" smtClean="0"/>
              <a:t>(x)</a:t>
            </a:r>
            <a:endParaRPr lang="es-PE" sz="2500" dirty="0"/>
          </a:p>
        </p:txBody>
      </p:sp>
    </p:spTree>
    <p:extLst>
      <p:ext uri="{BB962C8B-B14F-4D97-AF65-F5344CB8AC3E}">
        <p14:creationId xmlns:p14="http://schemas.microsoft.com/office/powerpoint/2010/main" val="4189713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305</Words>
  <Application>Microsoft Office PowerPoint</Application>
  <PresentationFormat>Presentación en pantalla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Teorema de Representación – Funciones de Membrecía</vt:lpstr>
      <vt:lpstr>Principio de Incompatibilidad</vt:lpstr>
      <vt:lpstr>Principio de Incompatibilidad</vt:lpstr>
      <vt:lpstr>Función de Pertenencia</vt:lpstr>
      <vt:lpstr>Función de Pertenencia</vt:lpstr>
      <vt:lpstr>Función de Pertenencia</vt:lpstr>
      <vt:lpstr>Determinación del número de funciones de membresía</vt:lpstr>
      <vt:lpstr>Teorema de representación</vt:lpstr>
    </vt:vector>
  </TitlesOfParts>
  <Company>FISI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Teorema de Representación – Funciones de Membrecía</dc:title>
  <dc:creator>Videoteca</dc:creator>
  <cp:lastModifiedBy>Videoteca</cp:lastModifiedBy>
  <cp:revision>6</cp:revision>
  <dcterms:created xsi:type="dcterms:W3CDTF">2013-05-08T21:58:25Z</dcterms:created>
  <dcterms:modified xsi:type="dcterms:W3CDTF">2013-05-08T23:00:56Z</dcterms:modified>
</cp:coreProperties>
</file>