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61CB-D792-4D25-84F0-238968242F42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6F35-AABC-4262-BCAD-3F07C038DF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59369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61CB-D792-4D25-84F0-238968242F42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6F35-AABC-4262-BCAD-3F07C038DF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806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61CB-D792-4D25-84F0-238968242F42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6F35-AABC-4262-BCAD-3F07C038DF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80310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61CB-D792-4D25-84F0-238968242F42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6F35-AABC-4262-BCAD-3F07C038DF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48010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61CB-D792-4D25-84F0-238968242F42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6F35-AABC-4262-BCAD-3F07C038DF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5985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61CB-D792-4D25-84F0-238968242F42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6F35-AABC-4262-BCAD-3F07C038DF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910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61CB-D792-4D25-84F0-238968242F42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6F35-AABC-4262-BCAD-3F07C038DF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58373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61CB-D792-4D25-84F0-238968242F42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6F35-AABC-4262-BCAD-3F07C038DF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84072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61CB-D792-4D25-84F0-238968242F42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6F35-AABC-4262-BCAD-3F07C038DF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83509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61CB-D792-4D25-84F0-238968242F42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6F35-AABC-4262-BCAD-3F07C038DF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87255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61CB-D792-4D25-84F0-238968242F42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96F35-AABC-4262-BCAD-3F07C038DF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1066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B61CB-D792-4D25-84F0-238968242F42}" type="datetimeFigureOut">
              <a:rPr lang="es-PE" smtClean="0"/>
              <a:t>08/05/2013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96F35-AABC-4262-BCAD-3F07C038DF63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87388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368153"/>
          </a:xfrm>
        </p:spPr>
        <p:txBody>
          <a:bodyPr>
            <a:normAutofit fontScale="90000"/>
          </a:bodyPr>
          <a:lstStyle/>
          <a:p>
            <a:r>
              <a:rPr lang="es-PE" sz="3000" dirty="0" smtClean="0"/>
              <a:t/>
            </a:r>
            <a:br>
              <a:rPr lang="es-PE" sz="3000" dirty="0" smtClean="0"/>
            </a:br>
            <a:r>
              <a:rPr lang="es-PE" sz="3000" dirty="0"/>
              <a:t/>
            </a:r>
            <a:br>
              <a:rPr lang="es-PE" sz="3000" dirty="0"/>
            </a:br>
            <a:r>
              <a:rPr lang="es-PE" sz="3000" dirty="0" smtClean="0"/>
              <a:t>Principio de extensión – Relaciones borrosas y su composición</a:t>
            </a:r>
            <a:br>
              <a:rPr lang="es-PE" sz="3000" dirty="0" smtClean="0"/>
            </a:br>
            <a:r>
              <a:rPr lang="es-PE" sz="3000" dirty="0" smtClean="0"/>
              <a:t/>
            </a:r>
            <a:br>
              <a:rPr lang="es-PE" sz="3000" dirty="0" smtClean="0"/>
            </a:br>
            <a:endParaRPr lang="es-PE" sz="3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2132856"/>
            <a:ext cx="6984776" cy="3888432"/>
          </a:xfrm>
        </p:spPr>
        <p:txBody>
          <a:bodyPr>
            <a:noAutofit/>
          </a:bodyPr>
          <a:lstStyle/>
          <a:p>
            <a:pPr algn="just"/>
            <a:r>
              <a:rPr lang="es-PE" sz="2200" dirty="0" smtClean="0">
                <a:solidFill>
                  <a:schemeClr val="tx1"/>
                </a:solidFill>
              </a:rPr>
              <a:t>Principio de extensión.</a:t>
            </a:r>
          </a:p>
          <a:p>
            <a:pPr algn="just"/>
            <a:endParaRPr lang="es-PE" sz="2200" dirty="0" smtClean="0">
              <a:solidFill>
                <a:schemeClr val="tx1"/>
              </a:solidFill>
            </a:endParaRPr>
          </a:p>
          <a:p>
            <a:pPr algn="just"/>
            <a:r>
              <a:rPr lang="es-PE" sz="2200" dirty="0" smtClean="0">
                <a:solidFill>
                  <a:schemeClr val="tx1"/>
                </a:solidFill>
                <a:effectLst/>
              </a:rPr>
              <a:t>Producto y </a:t>
            </a:r>
            <a:r>
              <a:rPr lang="es-PE" sz="2200" dirty="0" err="1" smtClean="0">
                <a:solidFill>
                  <a:schemeClr val="tx1"/>
                </a:solidFill>
                <a:effectLst/>
              </a:rPr>
              <a:t>co</a:t>
            </a:r>
            <a:r>
              <a:rPr lang="es-PE" sz="2200" dirty="0" smtClean="0">
                <a:solidFill>
                  <a:schemeClr val="tx1"/>
                </a:solidFill>
                <a:effectLst/>
              </a:rPr>
              <a:t>-producto cartesiano de conjuntos borrosos.</a:t>
            </a:r>
          </a:p>
          <a:p>
            <a:pPr algn="just"/>
            <a:r>
              <a:rPr lang="es-PE" sz="2200" dirty="0" smtClean="0">
                <a:solidFill>
                  <a:schemeClr val="tx1"/>
                </a:solidFill>
                <a:effectLst/>
              </a:rPr>
              <a:t>Relaciones borrosas.</a:t>
            </a:r>
          </a:p>
          <a:p>
            <a:pPr algn="just"/>
            <a:endParaRPr lang="es-PE" sz="2200" dirty="0" smtClean="0">
              <a:solidFill>
                <a:schemeClr val="tx1"/>
              </a:solidFill>
              <a:effectLst/>
            </a:endParaRPr>
          </a:p>
          <a:p>
            <a:pPr algn="just"/>
            <a:r>
              <a:rPr lang="es-PE" sz="2200" dirty="0" smtClean="0">
                <a:solidFill>
                  <a:schemeClr val="tx1"/>
                </a:solidFill>
                <a:effectLst/>
              </a:rPr>
              <a:t>Composición de relaciones borrosas.</a:t>
            </a:r>
          </a:p>
          <a:p>
            <a:pPr algn="just"/>
            <a:endParaRPr lang="es-PE" sz="2200" dirty="0" smtClean="0">
              <a:solidFill>
                <a:schemeClr val="tx1"/>
              </a:solidFill>
              <a:effectLst/>
            </a:endParaRPr>
          </a:p>
          <a:p>
            <a:pPr algn="l"/>
            <a:r>
              <a:rPr lang="es-PE" sz="2200" dirty="0" smtClean="0">
                <a:solidFill>
                  <a:schemeClr val="tx1"/>
                </a:solidFill>
              </a:rPr>
              <a:t>Composición </a:t>
            </a:r>
            <a:r>
              <a:rPr lang="es-PE" sz="2200" dirty="0" err="1" smtClean="0">
                <a:solidFill>
                  <a:schemeClr val="tx1"/>
                </a:solidFill>
              </a:rPr>
              <a:t>Sup-Star</a:t>
            </a:r>
            <a:r>
              <a:rPr lang="es-PE" sz="2200" dirty="0" smtClean="0">
                <a:solidFill>
                  <a:schemeClr val="tx1"/>
                </a:solidFill>
              </a:rPr>
              <a:t>. Composición </a:t>
            </a:r>
            <a:r>
              <a:rPr lang="es-PE" sz="2200" dirty="0" err="1" smtClean="0">
                <a:solidFill>
                  <a:schemeClr val="tx1"/>
                </a:solidFill>
              </a:rPr>
              <a:t>Inf-Star</a:t>
            </a:r>
            <a:r>
              <a:rPr lang="es-PE" sz="2200" dirty="0" smtClean="0">
                <a:solidFill>
                  <a:schemeClr val="tx1"/>
                </a:solidFill>
              </a:rPr>
              <a:t>. Ejemplos de aplicación.</a:t>
            </a:r>
            <a:r>
              <a:rPr lang="es-PE" sz="2200" dirty="0">
                <a:solidFill>
                  <a:schemeClr val="tx1"/>
                </a:solidFill>
              </a:rPr>
              <a:t/>
            </a:r>
            <a:br>
              <a:rPr lang="es-PE" sz="2200" dirty="0">
                <a:solidFill>
                  <a:schemeClr val="tx1"/>
                </a:solidFill>
              </a:rPr>
            </a:br>
            <a:r>
              <a:rPr lang="es-PE" sz="2200" dirty="0"/>
              <a:t/>
            </a:r>
            <a:br>
              <a:rPr lang="es-PE" sz="2200" dirty="0"/>
            </a:br>
            <a:endParaRPr lang="es-PE" sz="2200" dirty="0"/>
          </a:p>
        </p:txBody>
      </p:sp>
    </p:spTree>
    <p:extLst>
      <p:ext uri="{BB962C8B-B14F-4D97-AF65-F5344CB8AC3E}">
        <p14:creationId xmlns:p14="http://schemas.microsoft.com/office/powerpoint/2010/main" val="360969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000" dirty="0" smtClean="0">
                <a:effectLst/>
              </a:rPr>
              <a:t>Principio de extensión</a:t>
            </a:r>
            <a:endParaRPr lang="es-PE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s-PE" dirty="0"/>
              <a:t>Nos da a conocer que  para cualquier función ordinaria f : X Æ Y, pueden inducirse dos funciones de la siguiente forma:</a:t>
            </a:r>
          </a:p>
          <a:p>
            <a:pPr>
              <a:defRPr/>
            </a:pPr>
            <a:r>
              <a:rPr lang="es-PE" dirty="0"/>
              <a:t>f : F (X) Æ F (Y)</a:t>
            </a:r>
          </a:p>
          <a:p>
            <a:pPr>
              <a:defRPr/>
            </a:pPr>
            <a:r>
              <a:rPr lang="es-PE" dirty="0"/>
              <a:t>y su inversa f -1:</a:t>
            </a:r>
          </a:p>
          <a:p>
            <a:pPr>
              <a:defRPr/>
            </a:pPr>
            <a:r>
              <a:rPr lang="es-PE" dirty="0"/>
              <a:t>f -1 : F (Y) Æ F (X)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50466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000" dirty="0" smtClean="0">
                <a:effectLst/>
              </a:rPr>
              <a:t>Producto y </a:t>
            </a:r>
            <a:r>
              <a:rPr lang="es-PE" sz="3000" dirty="0" err="1" smtClean="0">
                <a:effectLst/>
              </a:rPr>
              <a:t>co</a:t>
            </a:r>
            <a:r>
              <a:rPr lang="es-PE" sz="3000" dirty="0" smtClean="0">
                <a:effectLst/>
              </a:rPr>
              <a:t>-producto cartesiano de conjuntos borrosos </a:t>
            </a:r>
            <a:endParaRPr lang="es-PE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 smtClean="0"/>
              <a:t>El producto cartesiano se define </a:t>
            </a: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r>
              <a:rPr lang="es-PE" dirty="0"/>
              <a:t>	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171824"/>
            <a:ext cx="6408712" cy="2129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23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000" dirty="0" smtClean="0">
                <a:effectLst/>
              </a:rPr>
              <a:t>Composición de relaciones borrosas </a:t>
            </a:r>
            <a:endParaRPr lang="es-PE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dirty="0" smtClean="0"/>
              <a:t>La composición de dos relaciones borrosas se describe de la siguiente manera</a:t>
            </a: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r>
              <a:rPr lang="es-PE" dirty="0"/>
              <a:t>	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80928"/>
            <a:ext cx="727280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654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sz="3000" dirty="0" smtClean="0">
                <a:effectLst/>
              </a:rPr>
              <a:t>Composición </a:t>
            </a:r>
            <a:r>
              <a:rPr lang="es-PE" sz="3000" dirty="0" err="1" smtClean="0">
                <a:effectLst/>
              </a:rPr>
              <a:t>Sup-Star</a:t>
            </a:r>
            <a:r>
              <a:rPr lang="es-PE" sz="3000" dirty="0" smtClean="0">
                <a:effectLst/>
              </a:rPr>
              <a:t>. Composición </a:t>
            </a:r>
            <a:r>
              <a:rPr lang="es-PE" sz="3000" dirty="0" err="1" smtClean="0">
                <a:effectLst/>
              </a:rPr>
              <a:t>Inf-Star</a:t>
            </a:r>
            <a:r>
              <a:rPr lang="es-PE" sz="3000" dirty="0" smtClean="0">
                <a:effectLst/>
              </a:rPr>
              <a:t>. Ejemplos de aplicación</a:t>
            </a:r>
            <a:endParaRPr lang="es-PE" sz="3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PE" sz="2200" b="1" dirty="0" smtClean="0"/>
              <a:t>Composición </a:t>
            </a:r>
            <a:r>
              <a:rPr lang="es-PE" sz="2200" b="1" dirty="0" err="1" smtClean="0"/>
              <a:t>Sup-Star</a:t>
            </a:r>
            <a:r>
              <a:rPr lang="es-PE" sz="2200" b="1" dirty="0" smtClean="0"/>
              <a:t>: </a:t>
            </a:r>
            <a:r>
              <a:rPr lang="es-PE" sz="2200" dirty="0" smtClean="0"/>
              <a:t> R y S relaciones difusas en  U.V  y en V.W respectivamente. La composición </a:t>
            </a:r>
            <a:r>
              <a:rPr lang="es-PE" sz="2200" dirty="0" err="1" smtClean="0"/>
              <a:t>sup-star</a:t>
            </a:r>
            <a:r>
              <a:rPr lang="es-PE" sz="2200" dirty="0" smtClean="0"/>
              <a:t> de R y S es una relación borrosa en U.W que se define por :</a:t>
            </a:r>
          </a:p>
          <a:p>
            <a:endParaRPr lang="es-PE" sz="2200" dirty="0"/>
          </a:p>
          <a:p>
            <a:endParaRPr lang="es-PE" sz="2200" dirty="0" smtClean="0"/>
          </a:p>
          <a:p>
            <a:endParaRPr lang="es-PE" sz="2200" dirty="0"/>
          </a:p>
          <a:p>
            <a:r>
              <a:rPr lang="es-PE" sz="2200" b="1" dirty="0" smtClean="0"/>
              <a:t>Composición </a:t>
            </a:r>
            <a:r>
              <a:rPr lang="es-PE" sz="2200" b="1" dirty="0" err="1" smtClean="0"/>
              <a:t>Inf-Star</a:t>
            </a:r>
            <a:r>
              <a:rPr lang="es-PE" sz="2200" b="1" dirty="0" smtClean="0"/>
              <a:t>:</a:t>
            </a:r>
            <a:r>
              <a:rPr lang="es-PE" sz="2200" dirty="0" smtClean="0"/>
              <a:t>  R y S relaciones difusas en  U.V  y en V.W análogamente. La composición </a:t>
            </a:r>
            <a:r>
              <a:rPr lang="es-PE" sz="2200" dirty="0" err="1" smtClean="0"/>
              <a:t>sup-star</a:t>
            </a:r>
            <a:r>
              <a:rPr lang="es-PE" sz="2200" dirty="0" smtClean="0"/>
              <a:t> de R y S es una relación difusa en U.W definida por :</a:t>
            </a:r>
          </a:p>
          <a:p>
            <a:endParaRPr lang="es-PE" sz="2200" dirty="0" smtClean="0"/>
          </a:p>
          <a:p>
            <a:endParaRPr lang="es-PE" sz="2200" dirty="0" smtClean="0"/>
          </a:p>
          <a:p>
            <a:endParaRPr lang="es-PE" sz="2200" dirty="0"/>
          </a:p>
          <a:p>
            <a:endParaRPr lang="es-PE" sz="2200" dirty="0" smtClean="0"/>
          </a:p>
          <a:p>
            <a:pPr marL="0" indent="0">
              <a:buNone/>
            </a:pPr>
            <a:endParaRPr lang="es-PE" sz="2200" dirty="0" smtClean="0"/>
          </a:p>
          <a:p>
            <a:endParaRPr lang="es-P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2" t="36749" r="53407" b="58876"/>
          <a:stretch>
            <a:fillRect/>
          </a:stretch>
        </p:blipFill>
        <p:spPr bwMode="auto">
          <a:xfrm>
            <a:off x="647700" y="2798762"/>
            <a:ext cx="78486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2" t="49873" r="50781" b="45750"/>
          <a:stretch>
            <a:fillRect/>
          </a:stretch>
        </p:blipFill>
        <p:spPr bwMode="auto">
          <a:xfrm>
            <a:off x="647701" y="5229200"/>
            <a:ext cx="8028756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380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189</Words>
  <Application>Microsoft Office PowerPoint</Application>
  <PresentationFormat>Presentación en pantalla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  Principio de extensión – Relaciones borrosas y su composición  </vt:lpstr>
      <vt:lpstr>Principio de extensión</vt:lpstr>
      <vt:lpstr>Producto y co-producto cartesiano de conjuntos borrosos </vt:lpstr>
      <vt:lpstr>Composición de relaciones borrosas </vt:lpstr>
      <vt:lpstr>Composición Sup-Star. Composición Inf-Star. Ejemplos de aplicación</vt:lpstr>
    </vt:vector>
  </TitlesOfParts>
  <Company>FISI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Principio de extensión – Relaciones borrosas y su composición  </dc:title>
  <dc:creator>Videoteca</dc:creator>
  <cp:lastModifiedBy>Videoteca</cp:lastModifiedBy>
  <cp:revision>2</cp:revision>
  <dcterms:created xsi:type="dcterms:W3CDTF">2013-05-08T23:22:47Z</dcterms:created>
  <dcterms:modified xsi:type="dcterms:W3CDTF">2013-05-08T23:36:52Z</dcterms:modified>
</cp:coreProperties>
</file>